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1596" y="-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97DDB-1A09-49FF-8A53-766311533164}" type="datetimeFigureOut">
              <a:rPr lang="en-GB"/>
              <a:pPr>
                <a:defRPr/>
              </a:pPr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F86A5-8C4C-4D70-80B5-B45B755A23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ABCDC-7B8B-48FE-BD39-3DD7D1AE0861}" type="datetimeFigureOut">
              <a:rPr lang="en-GB"/>
              <a:pPr>
                <a:defRPr/>
              </a:pPr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059AC-1A54-401C-BAD5-9491207813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A3B51-52D1-459E-9949-86DBABC76A1B}" type="datetimeFigureOut">
              <a:rPr lang="en-GB"/>
              <a:pPr>
                <a:defRPr/>
              </a:pPr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6D39E-36C1-4F51-AEB9-36602BD8FF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3B118-FAE8-4218-85D2-920BA7202BAC}" type="datetimeFigureOut">
              <a:rPr lang="en-GB"/>
              <a:pPr>
                <a:defRPr/>
              </a:pPr>
              <a:t>19/06/2017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0B90D-CA24-4FDA-AACD-87381FBA7C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A2116-5D42-405C-A65E-720103446D55}" type="datetimeFigureOut">
              <a:rPr lang="en-GB"/>
              <a:pPr>
                <a:defRPr/>
              </a:pPr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C4C71-07F0-4D7F-84F6-4B96118BCA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BA532-D47B-46A4-8E73-1CF297763C76}" type="datetimeFigureOut">
              <a:rPr lang="en-GB"/>
              <a:pPr>
                <a:defRPr/>
              </a:pPr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701E9-6322-495E-80D4-AC9FD0A299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2F30D-C509-4461-8C9A-098C5481A340}" type="datetimeFigureOut">
              <a:rPr lang="en-GB"/>
              <a:pPr>
                <a:defRPr/>
              </a:pPr>
              <a:t>19/06/2017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7ADBF-E0A2-4B4B-B2EA-1CA31C5DC8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7979B-953B-45CA-859E-3E811275B11C}" type="datetimeFigureOut">
              <a:rPr lang="en-GB"/>
              <a:pPr>
                <a:defRPr/>
              </a:pPr>
              <a:t>19/06/2017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B6C4E-9620-4670-9B62-4D51563414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67ED6-B2AC-4EB1-A567-42B18B5DFC27}" type="datetimeFigureOut">
              <a:rPr lang="en-GB"/>
              <a:pPr>
                <a:defRPr/>
              </a:pPr>
              <a:t>19/06/2017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00037-CD3B-4513-A8E2-E148894294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9CE53-A996-44A9-AF3B-A3EECBDA18AA}" type="datetimeFigureOut">
              <a:rPr lang="en-GB"/>
              <a:pPr>
                <a:defRPr/>
              </a:pPr>
              <a:t>19/06/2017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85A6D-1498-4AE2-9F23-16FDDD9F40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5434F-C493-4225-AAC1-4859ADBEB447}" type="datetimeFigureOut">
              <a:rPr lang="en-GB"/>
              <a:pPr>
                <a:defRPr/>
              </a:pPr>
              <a:t>19/06/2017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A48FE-E0F7-4C08-8FF9-D7026D97EA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DB8CB-8BF3-4B65-8F59-3CEDB6DB6509}" type="datetimeFigureOut">
              <a:rPr lang="en-GB"/>
              <a:pPr>
                <a:defRPr/>
              </a:pPr>
              <a:t>19/06/2017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5026C-6E36-499B-9CAB-98F047F971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527050"/>
            <a:ext cx="5915025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2FAF6C-EE36-463A-8CDB-2724128E0343}" type="datetimeFigureOut">
              <a:rPr lang="en-GB"/>
              <a:pPr>
                <a:defRPr/>
              </a:pPr>
              <a:t>19/06/2017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231CE1-BFBD-4DFF-A4C8-69B3D36212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  <p:sldLayoutId id="2147483674" r:id="rId12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http://www.classiccaferacer.com/images/the_club_hanslope_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3988" y="581025"/>
            <a:ext cx="349885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" y="2509838"/>
            <a:ext cx="6038850" cy="6832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n-lt"/>
                <a:cs typeface="+mn-cs"/>
              </a:rPr>
              <a:t>The Club in </a:t>
            </a:r>
            <a:r>
              <a:rPr lang="en-GB" dirty="0" err="1">
                <a:latin typeface="+mn-lt"/>
                <a:cs typeface="+mn-cs"/>
              </a:rPr>
              <a:t>Hanslope</a:t>
            </a:r>
            <a:r>
              <a:rPr lang="en-GB" dirty="0">
                <a:latin typeface="+mn-lt"/>
                <a:cs typeface="+mn-cs"/>
              </a:rPr>
              <a:t> is now in its 121</a:t>
            </a:r>
            <a:r>
              <a:rPr lang="en-GB" baseline="30000" dirty="0">
                <a:latin typeface="+mn-lt"/>
                <a:cs typeface="+mn-cs"/>
              </a:rPr>
              <a:t>st</a:t>
            </a:r>
            <a:r>
              <a:rPr lang="en-GB" dirty="0">
                <a:latin typeface="+mn-lt"/>
                <a:cs typeface="+mn-cs"/>
              </a:rPr>
              <a:t> year, and currently has  more than 400 members. New members are always welcome, and can enjoy the following regular events: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GB" dirty="0">
                <a:latin typeface="+mn-lt"/>
                <a:cs typeface="+mn-cs"/>
              </a:rPr>
              <a:t>Film nights twice a month (one new release, one classic)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GB" dirty="0">
                <a:latin typeface="+mn-lt"/>
                <a:cs typeface="+mn-cs"/>
              </a:rPr>
              <a:t>Monthly Bingo nights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GB" dirty="0">
                <a:latin typeface="+mn-lt"/>
                <a:cs typeface="+mn-cs"/>
              </a:rPr>
              <a:t>Kids Club Disco with </a:t>
            </a:r>
            <a:r>
              <a:rPr lang="en-GB" dirty="0" err="1">
                <a:latin typeface="+mn-lt"/>
                <a:cs typeface="+mn-cs"/>
              </a:rPr>
              <a:t>Brite</a:t>
            </a:r>
            <a:r>
              <a:rPr lang="en-GB" dirty="0">
                <a:latin typeface="+mn-lt"/>
                <a:cs typeface="+mn-cs"/>
              </a:rPr>
              <a:t> </a:t>
            </a:r>
            <a:r>
              <a:rPr lang="en-GB" dirty="0" err="1">
                <a:latin typeface="+mn-lt"/>
                <a:cs typeface="+mn-cs"/>
              </a:rPr>
              <a:t>Lites</a:t>
            </a:r>
            <a:r>
              <a:rPr lang="en-GB" dirty="0">
                <a:latin typeface="+mn-lt"/>
                <a:cs typeface="+mn-cs"/>
              </a:rPr>
              <a:t> once a month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GB" dirty="0">
                <a:latin typeface="+mn-lt"/>
                <a:cs typeface="+mn-cs"/>
              </a:rPr>
              <a:t>Meat raffle every Sunday lunchtime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GB" dirty="0">
                <a:latin typeface="+mn-lt"/>
                <a:cs typeface="+mn-cs"/>
              </a:rPr>
              <a:t>Quiz night every Sunday evening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GB" dirty="0">
                <a:latin typeface="+mn-lt"/>
                <a:cs typeface="+mn-cs"/>
              </a:rPr>
              <a:t>Quarterly Wine Tasting events hosted by Charles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GB" dirty="0">
                <a:latin typeface="+mn-lt"/>
                <a:cs typeface="+mn-cs"/>
              </a:rPr>
              <a:t>Annual Beer Festival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n-lt"/>
                <a:cs typeface="+mn-cs"/>
              </a:rPr>
              <a:t>Other benefits of membership: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GB" dirty="0">
                <a:latin typeface="+mn-lt"/>
                <a:cs typeface="+mn-cs"/>
              </a:rPr>
              <a:t>F</a:t>
            </a:r>
            <a:r>
              <a:rPr lang="en-GB" dirty="0">
                <a:latin typeface="+mn-lt"/>
                <a:cs typeface="+mn-cs"/>
              </a:rPr>
              <a:t>ree use of the pool table in the function room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GB" dirty="0">
                <a:latin typeface="+mn-lt"/>
                <a:cs typeface="+mn-cs"/>
              </a:rPr>
              <a:t>Three screens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GB" dirty="0">
                <a:latin typeface="+mn-lt"/>
                <a:cs typeface="+mn-cs"/>
              </a:rPr>
              <a:t>Sky Sports showing all major sports fixtures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GB" dirty="0">
                <a:latin typeface="+mn-lt"/>
                <a:cs typeface="+mn-cs"/>
              </a:rPr>
              <a:t>Very competitively priced function room hire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GB" dirty="0">
                <a:latin typeface="+mn-lt"/>
                <a:cs typeface="+mn-cs"/>
              </a:rPr>
              <a:t>Regular promotions and loyalty schemes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n-lt"/>
                <a:cs typeface="+mn-cs"/>
              </a:rPr>
              <a:t>Already a member? Come along and say hello!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n-lt"/>
                <a:cs typeface="+mn-cs"/>
              </a:rPr>
              <a:t>We look forward to seeing you.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Bradley Hand ITC" panose="03070402050302030203" pitchFamily="66" charset="0"/>
                <a:cs typeface="+mn-cs"/>
              </a:rPr>
              <a:t>The Bar and Committee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123</Words>
  <Application>Microsoft Office PowerPoint</Application>
  <PresentationFormat>A4 Paper (210x297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Arial</vt:lpstr>
      <vt:lpstr>Calibri Light</vt:lpstr>
      <vt:lpstr>Bradley Hand ITC</vt:lpstr>
      <vt:lpstr>Wingdings</vt:lpstr>
      <vt:lpstr>Office Theme</vt:lpstr>
      <vt:lpstr>Slide 1</vt:lpstr>
    </vt:vector>
  </TitlesOfParts>
  <Company>DHL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Taverner (DHL GB)</dc:creator>
  <cp:lastModifiedBy>Anne</cp:lastModifiedBy>
  <cp:revision>5</cp:revision>
  <dcterms:created xsi:type="dcterms:W3CDTF">2017-06-18T11:36:24Z</dcterms:created>
  <dcterms:modified xsi:type="dcterms:W3CDTF">2017-06-19T14:06:01Z</dcterms:modified>
</cp:coreProperties>
</file>